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72" r:id="rId8"/>
    <p:sldId id="262" r:id="rId9"/>
    <p:sldId id="263" r:id="rId10"/>
    <p:sldId id="264" r:id="rId11"/>
    <p:sldId id="265" r:id="rId12"/>
    <p:sldId id="266" r:id="rId13"/>
    <p:sldId id="269" r:id="rId14"/>
    <p:sldId id="267" r:id="rId15"/>
    <p:sldId id="271" r:id="rId16"/>
    <p:sldId id="270" r:id="rId17"/>
    <p:sldId id="268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18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23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52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82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272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150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453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748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3253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50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563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48093-9EB9-4243-B273-88A229B16E59}" type="datetimeFigureOut">
              <a:rPr lang="ru-RU" smtClean="0"/>
              <a:t>чт 20.11.25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56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Python GUI: создаём простое приложение с PyQt и Qt Desig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9525"/>
            <a:ext cx="9144000" cy="809626"/>
          </a:xfrm>
        </p:spPr>
        <p:txBody>
          <a:bodyPr>
            <a:normAutofit/>
          </a:bodyPr>
          <a:lstStyle/>
          <a:p>
            <a:r>
              <a:rPr lang="ru-RU" sz="4800" dirty="0" smtClean="0"/>
              <a:t>Проект </a:t>
            </a:r>
            <a:r>
              <a:rPr lang="en-US" sz="4800" dirty="0" smtClean="0"/>
              <a:t>QT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210351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523874" y="1487487"/>
            <a:ext cx="28194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чего позволяет записывать собственные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траты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24" y="0"/>
            <a:ext cx="8181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728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0"/>
            <a:ext cx="28289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затем просматривать статистику как относительно отдельных дней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113" y="0"/>
            <a:ext cx="9234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626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0"/>
            <a:ext cx="3571874" cy="4495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 и рассматривая общую картину.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1" y="0"/>
            <a:ext cx="923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70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Код проекта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Построение кода осуществлялось за счёт классов. Каждый класс (помимо </a:t>
            </a:r>
            <a:r>
              <a:rPr lang="en-US" sz="2400" dirty="0" err="1" smtClean="0"/>
              <a:t>DatabaseManager</a:t>
            </a:r>
            <a:r>
              <a:rPr lang="ru-RU" sz="2400" dirty="0" smtClean="0"/>
              <a:t>, отвечающего за БД) является классом вызываемым по средствам нажатия на кнопки в главном меню. Каждый из них подгружает собственный интерфейс, после чего выполняет определённые действия по средствам функций.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" y="3800475"/>
            <a:ext cx="1904999" cy="30575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3796390"/>
            <a:ext cx="1981199" cy="30575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24" y="3800475"/>
            <a:ext cx="1904999" cy="306160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723" y="3800473"/>
            <a:ext cx="1981199" cy="306161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1921" y="3800473"/>
            <a:ext cx="2209803" cy="306161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1724" y="3800473"/>
            <a:ext cx="2190750" cy="30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58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/>
              <a:t>Чистота кода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325563"/>
            <a:ext cx="3886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Инспектор бюджета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отвечает стандартам ООП, а также соблюдает стандарты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PIP8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75" y="-285750"/>
            <a:ext cx="6143625" cy="878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2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- damnever/pigar: :coffee: A tool to generate requirements.txt for  Python project, and more than that. (IT IS NOT A PACKAGE MANAGEMENT TOOL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86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Installer · Git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0"/>
            <a:ext cx="5905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501" y="412750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/>
              <a:t>Файлы </a:t>
            </a:r>
            <a:r>
              <a:rPr lang="en-US" sz="3600" dirty="0" smtClean="0"/>
              <a:t>.exe </a:t>
            </a:r>
            <a:r>
              <a:rPr lang="ru-RU" sz="3600" dirty="0" smtClean="0"/>
              <a:t>и </a:t>
            </a:r>
            <a:r>
              <a:rPr lang="en-US" sz="3600" dirty="0" smtClean="0"/>
              <a:t>requirements.txt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1501" y="1939925"/>
            <a:ext cx="56006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После того как работа над кодом была окончена, я создал два дополнительных файла.</a:t>
            </a:r>
            <a:r>
              <a:rPr lang="en-US" sz="2400" dirty="0" smtClean="0"/>
              <a:t> requirements.txt</a:t>
            </a:r>
            <a:r>
              <a:rPr lang="ru-RU" sz="2400" dirty="0" smtClean="0"/>
              <a:t>,</a:t>
            </a:r>
            <a:r>
              <a:rPr lang="en-US" sz="2400" dirty="0" smtClean="0"/>
              <a:t> </a:t>
            </a:r>
            <a:r>
              <a:rPr lang="ru-RU" sz="2400" dirty="0" smtClean="0"/>
              <a:t>в котором указаны все необходимые импорты для проекта был создан с помощью библиотеки </a:t>
            </a:r>
            <a:r>
              <a:rPr lang="en-US" sz="2400" dirty="0" err="1" smtClean="0"/>
              <a:t>pigar</a:t>
            </a:r>
            <a:r>
              <a:rPr lang="en-US" sz="2400" dirty="0" smtClean="0"/>
              <a:t>, </a:t>
            </a:r>
            <a:r>
              <a:rPr lang="ru-RU" sz="2400" dirty="0" smtClean="0"/>
              <a:t>файл .</a:t>
            </a:r>
            <a:r>
              <a:rPr lang="en-US" sz="2400" dirty="0" smtClean="0"/>
              <a:t>exe </a:t>
            </a:r>
            <a:r>
              <a:rPr lang="ru-RU" sz="2400" dirty="0" smtClean="0"/>
              <a:t>в свою очередь, позволяющий проекту запускаться без </a:t>
            </a:r>
            <a:r>
              <a:rPr lang="en-US" sz="2400" dirty="0" smtClean="0"/>
              <a:t>ide, </a:t>
            </a:r>
            <a:r>
              <a:rPr lang="ru-RU" sz="2400" dirty="0" smtClean="0"/>
              <a:t>был создан с помощью библиотеки </a:t>
            </a:r>
            <a:r>
              <a:rPr lang="en-US" sz="2400" dirty="0" err="1" smtClean="0"/>
              <a:t>Pyinstaller</a:t>
            </a:r>
            <a:r>
              <a:rPr lang="en-US" sz="2400" dirty="0" smtClean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5336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075" y="0"/>
            <a:ext cx="7315200" cy="6834171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325563"/>
            <a:ext cx="47910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Стоит также упомянуть, что как и подобает любому </a:t>
            </a:r>
            <a:r>
              <a:rPr lang="en-US" sz="2400" dirty="0" smtClean="0"/>
              <a:t>IT</a:t>
            </a:r>
            <a:r>
              <a:rPr lang="ru-RU" sz="2400" dirty="0" smtClean="0"/>
              <a:t> проекту моя работа загружена на </a:t>
            </a:r>
            <a:r>
              <a:rPr lang="en-US" sz="2400" dirty="0" err="1" smtClean="0"/>
              <a:t>github</a:t>
            </a:r>
            <a:r>
              <a:rPr lang="en-US" sz="2400" dirty="0" smtClean="0"/>
              <a:t>. </a:t>
            </a:r>
            <a:r>
              <a:rPr lang="ru-RU" sz="2400" dirty="0" smtClean="0"/>
              <a:t>И если загрузить обычные файлы не составило проблем, то </a:t>
            </a:r>
            <a:r>
              <a:rPr lang="en-US" sz="2400" dirty="0" smtClean="0"/>
              <a:t>exe </a:t>
            </a:r>
            <a:r>
              <a:rPr lang="ru-RU" sz="2400" dirty="0" smtClean="0"/>
              <a:t>файл нужно было загрузить с помощью консоли системы контроля версий </a:t>
            </a:r>
            <a:r>
              <a:rPr lang="en-US" sz="2400" dirty="0" err="1" smtClean="0"/>
              <a:t>git</a:t>
            </a:r>
            <a:r>
              <a:rPr lang="en-US" sz="2400" dirty="0" smtClean="0"/>
              <a:t>. </a:t>
            </a:r>
            <a:endParaRPr lang="ru-RU" sz="2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Моя работа с </a:t>
            </a:r>
            <a:r>
              <a:rPr lang="en-US" sz="3600" dirty="0" err="1" smtClean="0"/>
              <a:t>github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2379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Достижение цели – Бесплатные иконки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12344400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2122488"/>
            <a:ext cx="10515600" cy="3919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 Изучил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виджеты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QComboBox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QTextCharFormat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 Больше узнал о проектах и их тонкостях, например папка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requirements.txt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файл.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 новые для себя библиотеки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pigar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pyintaller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Научился лучше определять целевую аудиторию конкретных продуктов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Загрузил свой проект и все сопутствующие ему файлы на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Создал пускай и простую, но тем не менее рабочую программу для планирования и отслеживания собственного бюджета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43200" y="0"/>
            <a:ext cx="6715125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 итогам этого проекта я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82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чём суть проекта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9420225" cy="203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Мой проект представляет из себя планировщик бюджета. С помощью него вы можете следить сколько и куда вы тратите.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857625"/>
            <a:ext cx="12192001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680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Что такое целевая аудитория, как ее правильно определить и провести анализ  в 2024 год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429125"/>
            <a:ext cx="5734050" cy="242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Неотъемлемой частью любого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определение целевой аудитории, и я считаю что моя программа точно подойдёт следующим группам людей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Целевая аудитория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89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Молодая женщина с бумажной чашкой кофе стоит на улице — напиток, hhhontal -  Stock Photo | #2227071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/>
              <a:t>Сколько вы тратите на кофе</a:t>
            </a:r>
            <a:r>
              <a:rPr lang="en-US" sz="3600" dirty="0" smtClean="0"/>
              <a:t>?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419599"/>
            <a:ext cx="5343525" cy="245052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/>
              <a:t>В среднем стакан кофе стоит 200 – 300 рублей. Звучит не очень дорого</a:t>
            </a:r>
            <a:r>
              <a:rPr lang="en-US" dirty="0" smtClean="0"/>
              <a:t>, </a:t>
            </a:r>
            <a:r>
              <a:rPr lang="ru-RU" dirty="0" smtClean="0"/>
              <a:t>однако такие  маленькие, казалось бы незначительные траты способны привести к финансовой дыре в конце месяца. </a:t>
            </a:r>
            <a:r>
              <a:rPr lang="en-US" dirty="0" smtClean="0"/>
              <a:t>“</a:t>
            </a:r>
            <a:r>
              <a:rPr lang="ru-RU" dirty="0" smtClean="0"/>
              <a:t>Инспектор бюджета</a:t>
            </a:r>
            <a:r>
              <a:rPr lang="en-US" dirty="0" smtClean="0"/>
              <a:t>”</a:t>
            </a:r>
            <a:r>
              <a:rPr lang="ru-RU" dirty="0" smtClean="0"/>
              <a:t> способен помочь людям, не осознающим в полной мере влияние мелких трат на общий бюджет.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73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Поможет ли самозапрет на покупки на маркетплейсах- Милосердие.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96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01600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часто вы совершаете покупки на </a:t>
            </a:r>
            <a:r>
              <a:rPr lang="ru-RU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маркетплейсах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301751"/>
            <a:ext cx="4171950" cy="4179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Уверен вам знакомы люди, не способные удержать себя от покупки немыслимого количества всякого хлама в онлайн магазинах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Данная программа поможет им открыть глаза на то, сколько денег они тратят на это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0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Жизнь в студенческом общежитии: хороший опыт или трудные годы? И о чем  переживают родители - Высшее и среднее профессиональное образова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1219200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325" y="1493838"/>
            <a:ext cx="62198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Скорее всего, если это произошло недавно, вам крайне тяжело составлять собственный бюджет, а также вы наверняка не до конца представляете куда конкретно улетают ваши с трудом заработанные. Мой проект поможет вам сформировать чёткую картину бюджета, а также найдёт забытые вами траты и выявит дыры в бюджете.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325" y="0"/>
            <a:ext cx="7019925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Как давно вы начали жить отдельно от родителей</a:t>
            </a:r>
            <a:r>
              <a:rPr lang="en-US" sz="3600" dirty="0" smtClean="0">
                <a:solidFill>
                  <a:schemeClr val="bg1"/>
                </a:solidFill>
              </a:rPr>
              <a:t>?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494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Люди за компьютером картинки - 49 фот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7722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Эта программа подходит абсолютно любому человеку, решившему тщательнее следить за своим бюджетом или снизить расходы.</a:t>
            </a:r>
            <a:endParaRPr lang="ru-RU" sz="2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Если смотреть более глобально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55487509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9624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/>
              <a:t>Функционал программы</a:t>
            </a:r>
            <a:endParaRPr lang="ru-RU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25"/>
            <a:ext cx="12268199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3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0" y="1312862"/>
            <a:ext cx="6362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нспектор бюджета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использует составленную пользователем Карту бюджета, призванную определить срок, который мы собираемся прожить на определённую сумму, общий бюджет, и пункты вместе с бюджетом этих пунктов.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0"/>
            <a:ext cx="59721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701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528</Words>
  <Application>Microsoft Office PowerPoint</Application>
  <PresentationFormat>Широкоэкранный</PresentationFormat>
  <Paragraphs>33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Тема Office</vt:lpstr>
      <vt:lpstr>Проект QT</vt:lpstr>
      <vt:lpstr>В чём суть проекта?</vt:lpstr>
      <vt:lpstr>Целевая аудитория</vt:lpstr>
      <vt:lpstr>Сколько вы тратите на кофе?</vt:lpstr>
      <vt:lpstr>Как часто вы совершаете покупки на маркетплейсах?</vt:lpstr>
      <vt:lpstr>Как давно вы начали жить отдельно от родителей?</vt:lpstr>
      <vt:lpstr>Если смотреть более глобально</vt:lpstr>
      <vt:lpstr>Функционал программы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проекта</vt:lpstr>
      <vt:lpstr>Чистота кода</vt:lpstr>
      <vt:lpstr>Файлы .exe и requirements.txt</vt:lpstr>
      <vt:lpstr>Моя работа с github</vt:lpstr>
      <vt:lpstr>По итогам этого проекта я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bo</dc:creator>
  <cp:lastModifiedBy>bo</cp:lastModifiedBy>
  <cp:revision>36</cp:revision>
  <dcterms:created xsi:type="dcterms:W3CDTF">2025-11-15T15:09:52Z</dcterms:created>
  <dcterms:modified xsi:type="dcterms:W3CDTF">2025-11-20T20:41:17Z</dcterms:modified>
</cp:coreProperties>
</file>